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</p:sldIdLst>
  <p:sldSz cx="6858000" cy="9906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1A08"/>
    <a:srgbClr val="4C28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088D2D-EB74-4324-8D08-2895397D40A8}" v="417" dt="2025-06-24T11:43:46.066"/>
    <p1510:client id="{F5696645-1300-42E3-8DB7-E794BB07DA7F}" v="45" dt="2025-06-24T12:31:49.3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2796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woo Choi" userId="56c77db7-befd-47c3-9876-a23b0e0c5c17" providerId="ADAL" clId="{73088D2D-EB74-4324-8D08-2895397D40A8}"/>
    <pc:docChg chg="undo custSel addSld delSld modSld sldOrd">
      <pc:chgData name="Jeongwoo Choi" userId="56c77db7-befd-47c3-9876-a23b0e0c5c17" providerId="ADAL" clId="{73088D2D-EB74-4324-8D08-2895397D40A8}" dt="2025-06-24T11:43:56.523" v="2210" actId="14861"/>
      <pc:docMkLst>
        <pc:docMk/>
      </pc:docMkLst>
      <pc:sldChg chg="modSp mod">
        <pc:chgData name="Jeongwoo Choi" userId="56c77db7-befd-47c3-9876-a23b0e0c5c17" providerId="ADAL" clId="{73088D2D-EB74-4324-8D08-2895397D40A8}" dt="2025-06-23T23:41:27.266" v="1862" actId="6549"/>
        <pc:sldMkLst>
          <pc:docMk/>
          <pc:sldMk cId="3142572981" sldId="256"/>
        </pc:sldMkLst>
      </pc:sldChg>
      <pc:sldChg chg="modSp mod">
        <pc:chgData name="Jeongwoo Choi" userId="56c77db7-befd-47c3-9876-a23b0e0c5c17" providerId="ADAL" clId="{73088D2D-EB74-4324-8D08-2895397D40A8}" dt="2025-06-23T23:52:36.585" v="2163" actId="20577"/>
        <pc:sldMkLst>
          <pc:docMk/>
          <pc:sldMk cId="571486220" sldId="257"/>
        </pc:sldMkLst>
      </pc:sldChg>
      <pc:sldChg chg="modSp mod">
        <pc:chgData name="Jeongwoo Choi" userId="56c77db7-befd-47c3-9876-a23b0e0c5c17" providerId="ADAL" clId="{73088D2D-EB74-4324-8D08-2895397D40A8}" dt="2025-06-23T22:29:20.679" v="25" actId="20577"/>
        <pc:sldMkLst>
          <pc:docMk/>
          <pc:sldMk cId="345488536" sldId="258"/>
        </pc:sldMkLst>
      </pc:sldChg>
      <pc:sldChg chg="delSp modSp mod">
        <pc:chgData name="Jeongwoo Choi" userId="56c77db7-befd-47c3-9876-a23b0e0c5c17" providerId="ADAL" clId="{73088D2D-EB74-4324-8D08-2895397D40A8}" dt="2025-06-23T22:33:40.663" v="176" actId="20577"/>
        <pc:sldMkLst>
          <pc:docMk/>
          <pc:sldMk cId="3409980857" sldId="259"/>
        </pc:sldMkLst>
      </pc:sldChg>
      <pc:sldChg chg="delSp modSp add mod">
        <pc:chgData name="Jeongwoo Choi" userId="56c77db7-befd-47c3-9876-a23b0e0c5c17" providerId="ADAL" clId="{73088D2D-EB74-4324-8D08-2895397D40A8}" dt="2025-06-23T22:38:57.584" v="185" actId="1076"/>
        <pc:sldMkLst>
          <pc:docMk/>
          <pc:sldMk cId="1419954936" sldId="260"/>
        </pc:sldMkLst>
      </pc:sldChg>
      <pc:sldChg chg="addSp modSp new mod">
        <pc:chgData name="Jeongwoo Choi" userId="56c77db7-befd-47c3-9876-a23b0e0c5c17" providerId="ADAL" clId="{73088D2D-EB74-4324-8D08-2895397D40A8}" dt="2025-06-23T22:43:26.978" v="432" actId="6549"/>
        <pc:sldMkLst>
          <pc:docMk/>
          <pc:sldMk cId="2896604848" sldId="261"/>
        </pc:sldMkLst>
      </pc:sldChg>
      <pc:sldChg chg="new del">
        <pc:chgData name="Jeongwoo Choi" userId="56c77db7-befd-47c3-9876-a23b0e0c5c17" providerId="ADAL" clId="{73088D2D-EB74-4324-8D08-2895397D40A8}" dt="2025-06-23T22:43:53.987" v="434" actId="680"/>
        <pc:sldMkLst>
          <pc:docMk/>
          <pc:sldMk cId="2299067467" sldId="262"/>
        </pc:sldMkLst>
      </pc:sldChg>
      <pc:sldChg chg="addSp delSp modSp add mod">
        <pc:chgData name="Jeongwoo Choi" userId="56c77db7-befd-47c3-9876-a23b0e0c5c17" providerId="ADAL" clId="{73088D2D-EB74-4324-8D08-2895397D40A8}" dt="2025-06-23T23:29:39.170" v="1825" actId="113"/>
        <pc:sldMkLst>
          <pc:docMk/>
          <pc:sldMk cId="2605122469" sldId="262"/>
        </pc:sldMkLst>
        <pc:spChg chg="mod">
          <ac:chgData name="Jeongwoo Choi" userId="56c77db7-befd-47c3-9876-a23b0e0c5c17" providerId="ADAL" clId="{73088D2D-EB74-4324-8D08-2895397D40A8}" dt="2025-06-23T22:44:19.715" v="447" actId="20577"/>
          <ac:spMkLst>
            <pc:docMk/>
            <pc:sldMk cId="2605122469" sldId="262"/>
            <ac:spMk id="2" creationId="{BDE06784-E79F-2983-8BF5-106FF5DFF929}"/>
          </ac:spMkLst>
        </pc:spChg>
        <pc:spChg chg="mod">
          <ac:chgData name="Jeongwoo Choi" userId="56c77db7-befd-47c3-9876-a23b0e0c5c17" providerId="ADAL" clId="{73088D2D-EB74-4324-8D08-2895397D40A8}" dt="2025-06-23T23:29:39.170" v="1825" actId="113"/>
          <ac:spMkLst>
            <pc:docMk/>
            <pc:sldMk cId="2605122469" sldId="262"/>
            <ac:spMk id="4" creationId="{0BCDBDC4-B4BE-8BBF-3C8F-EEC7D72228CF}"/>
          </ac:spMkLst>
        </pc:spChg>
      </pc:sldChg>
      <pc:sldChg chg="addSp modSp add mod">
        <pc:chgData name="Jeongwoo Choi" userId="56c77db7-befd-47c3-9876-a23b0e0c5c17" providerId="ADAL" clId="{73088D2D-EB74-4324-8D08-2895397D40A8}" dt="2025-06-23T23:29:52.360" v="1828" actId="113"/>
        <pc:sldMkLst>
          <pc:docMk/>
          <pc:sldMk cId="1380460086" sldId="263"/>
        </pc:sldMkLst>
      </pc:sldChg>
      <pc:sldChg chg="modSp add mod">
        <pc:chgData name="Jeongwoo Choi" userId="56c77db7-befd-47c3-9876-a23b0e0c5c17" providerId="ADAL" clId="{73088D2D-EB74-4324-8D08-2895397D40A8}" dt="2025-06-23T23:28:32.564" v="1774" actId="6549"/>
        <pc:sldMkLst>
          <pc:docMk/>
          <pc:sldMk cId="1059979039" sldId="264"/>
        </pc:sldMkLst>
      </pc:sldChg>
      <pc:sldChg chg="addSp modSp new mod ord">
        <pc:chgData name="Jeongwoo Choi" userId="56c77db7-befd-47c3-9876-a23b0e0c5c17" providerId="ADAL" clId="{73088D2D-EB74-4324-8D08-2895397D40A8}" dt="2025-06-24T11:43:56.523" v="2210" actId="14861"/>
        <pc:sldMkLst>
          <pc:docMk/>
          <pc:sldMk cId="145097181" sldId="265"/>
        </pc:sldMkLst>
        <pc:spChg chg="add mod">
          <ac:chgData name="Jeongwoo Choi" userId="56c77db7-befd-47c3-9876-a23b0e0c5c17" providerId="ADAL" clId="{73088D2D-EB74-4324-8D08-2895397D40A8}" dt="2025-06-24T11:42:23.522" v="2198" actId="14861"/>
          <ac:spMkLst>
            <pc:docMk/>
            <pc:sldMk cId="145097181" sldId="265"/>
            <ac:spMk id="4" creationId="{E4E333DC-FB2B-D723-1DA7-B18475A33F5D}"/>
          </ac:spMkLst>
        </pc:spChg>
        <pc:spChg chg="add mod">
          <ac:chgData name="Jeongwoo Choi" userId="56c77db7-befd-47c3-9876-a23b0e0c5c17" providerId="ADAL" clId="{73088D2D-EB74-4324-8D08-2895397D40A8}" dt="2025-06-24T11:42:33.197" v="2199" actId="14861"/>
          <ac:spMkLst>
            <pc:docMk/>
            <pc:sldMk cId="145097181" sldId="265"/>
            <ac:spMk id="7" creationId="{592D82F9-CAA7-16BE-8E4F-0C997EFADB85}"/>
          </ac:spMkLst>
        </pc:spChg>
        <pc:picChg chg="add mod modCrop">
          <ac:chgData name="Jeongwoo Choi" userId="56c77db7-befd-47c3-9876-a23b0e0c5c17" providerId="ADAL" clId="{73088D2D-EB74-4324-8D08-2895397D40A8}" dt="2025-06-24T11:43:46.066" v="2209"/>
          <ac:picMkLst>
            <pc:docMk/>
            <pc:sldMk cId="145097181" sldId="265"/>
            <ac:picMk id="3" creationId="{738FE026-AFA9-EB2C-5AE6-6E0DB1BB3C91}"/>
          </ac:picMkLst>
        </pc:picChg>
        <pc:picChg chg="add mod">
          <ac:chgData name="Jeongwoo Choi" userId="56c77db7-befd-47c3-9876-a23b0e0c5c17" providerId="ADAL" clId="{73088D2D-EB74-4324-8D08-2895397D40A8}" dt="2025-06-24T11:43:56.523" v="2210" actId="14861"/>
          <ac:picMkLst>
            <pc:docMk/>
            <pc:sldMk cId="145097181" sldId="265"/>
            <ac:picMk id="6" creationId="{8687E8AD-2FF3-4CAA-9B33-07EC82971ECF}"/>
          </ac:picMkLst>
        </pc:picChg>
        <pc:picChg chg="add mod modCrop">
          <ac:chgData name="Jeongwoo Choi" userId="56c77db7-befd-47c3-9876-a23b0e0c5c17" providerId="ADAL" clId="{73088D2D-EB74-4324-8D08-2895397D40A8}" dt="2025-06-24T11:43:19.566" v="2206" actId="732"/>
          <ac:picMkLst>
            <pc:docMk/>
            <pc:sldMk cId="145097181" sldId="265"/>
            <ac:picMk id="9" creationId="{1487BBF1-79A7-411D-0FAB-DED27E92846B}"/>
          </ac:picMkLst>
        </pc:picChg>
      </pc:sldChg>
    </pc:docChg>
  </pc:docChgLst>
  <pc:docChgLst>
    <pc:chgData name="Jeongwoo Choi" userId="56c77db7-befd-47c3-9876-a23b0e0c5c17" providerId="ADAL" clId="{F5696645-1300-42E3-8DB7-E794BB07DA7F}"/>
    <pc:docChg chg="undo custSel addSld delSld modSld">
      <pc:chgData name="Jeongwoo Choi" userId="56c77db7-befd-47c3-9876-a23b0e0c5c17" providerId="ADAL" clId="{F5696645-1300-42E3-8DB7-E794BB07DA7F}" dt="2025-06-25T03:55:22.063" v="472" actId="20577"/>
      <pc:docMkLst>
        <pc:docMk/>
      </pc:docMkLst>
      <pc:sldChg chg="del">
        <pc:chgData name="Jeongwoo Choi" userId="56c77db7-befd-47c3-9876-a23b0e0c5c17" providerId="ADAL" clId="{F5696645-1300-42E3-8DB7-E794BB07DA7F}" dt="2025-06-24T11:53:47.498" v="1" actId="47"/>
        <pc:sldMkLst>
          <pc:docMk/>
          <pc:sldMk cId="3142572981" sldId="256"/>
        </pc:sldMkLst>
      </pc:sldChg>
      <pc:sldChg chg="del">
        <pc:chgData name="Jeongwoo Choi" userId="56c77db7-befd-47c3-9876-a23b0e0c5c17" providerId="ADAL" clId="{F5696645-1300-42E3-8DB7-E794BB07DA7F}" dt="2025-06-24T11:53:48.290" v="2" actId="47"/>
        <pc:sldMkLst>
          <pc:docMk/>
          <pc:sldMk cId="571486220" sldId="257"/>
        </pc:sldMkLst>
      </pc:sldChg>
      <pc:sldChg chg="del">
        <pc:chgData name="Jeongwoo Choi" userId="56c77db7-befd-47c3-9876-a23b0e0c5c17" providerId="ADAL" clId="{F5696645-1300-42E3-8DB7-E794BB07DA7F}" dt="2025-06-24T11:53:49.491" v="3" actId="47"/>
        <pc:sldMkLst>
          <pc:docMk/>
          <pc:sldMk cId="345488536" sldId="258"/>
        </pc:sldMkLst>
      </pc:sldChg>
      <pc:sldChg chg="del">
        <pc:chgData name="Jeongwoo Choi" userId="56c77db7-befd-47c3-9876-a23b0e0c5c17" providerId="ADAL" clId="{F5696645-1300-42E3-8DB7-E794BB07DA7F}" dt="2025-06-24T11:53:50.460" v="4" actId="47"/>
        <pc:sldMkLst>
          <pc:docMk/>
          <pc:sldMk cId="3409980857" sldId="259"/>
        </pc:sldMkLst>
      </pc:sldChg>
      <pc:sldChg chg="del">
        <pc:chgData name="Jeongwoo Choi" userId="56c77db7-befd-47c3-9876-a23b0e0c5c17" providerId="ADAL" clId="{F5696645-1300-42E3-8DB7-E794BB07DA7F}" dt="2025-06-24T11:53:50.967" v="5" actId="47"/>
        <pc:sldMkLst>
          <pc:docMk/>
          <pc:sldMk cId="1419954936" sldId="260"/>
        </pc:sldMkLst>
      </pc:sldChg>
      <pc:sldChg chg="del">
        <pc:chgData name="Jeongwoo Choi" userId="56c77db7-befd-47c3-9876-a23b0e0c5c17" providerId="ADAL" clId="{F5696645-1300-42E3-8DB7-E794BB07DA7F}" dt="2025-06-24T11:53:52.160" v="6" actId="47"/>
        <pc:sldMkLst>
          <pc:docMk/>
          <pc:sldMk cId="2896604848" sldId="261"/>
        </pc:sldMkLst>
      </pc:sldChg>
      <pc:sldChg chg="modSp add mod">
        <pc:chgData name="Jeongwoo Choi" userId="56c77db7-befd-47c3-9876-a23b0e0c5c17" providerId="ADAL" clId="{F5696645-1300-42E3-8DB7-E794BB07DA7F}" dt="2025-06-25T03:55:22.063" v="472" actId="20577"/>
        <pc:sldMkLst>
          <pc:docMk/>
          <pc:sldMk cId="23635010" sldId="263"/>
        </pc:sldMkLst>
        <pc:spChg chg="mod">
          <ac:chgData name="Jeongwoo Choi" userId="56c77db7-befd-47c3-9876-a23b0e0c5c17" providerId="ADAL" clId="{F5696645-1300-42E3-8DB7-E794BB07DA7F}" dt="2025-06-25T03:55:22.063" v="472" actId="20577"/>
          <ac:spMkLst>
            <pc:docMk/>
            <pc:sldMk cId="23635010" sldId="263"/>
            <ac:spMk id="4" creationId="{AB5350A3-75E6-09DB-8E3C-D5DA20F8066E}"/>
          </ac:spMkLst>
        </pc:spChg>
      </pc:sldChg>
      <pc:sldChg chg="del">
        <pc:chgData name="Jeongwoo Choi" userId="56c77db7-befd-47c3-9876-a23b0e0c5c17" providerId="ADAL" clId="{F5696645-1300-42E3-8DB7-E794BB07DA7F}" dt="2025-06-24T11:53:53.882" v="7" actId="47"/>
        <pc:sldMkLst>
          <pc:docMk/>
          <pc:sldMk cId="1380460086" sldId="263"/>
        </pc:sldMkLst>
      </pc:sldChg>
      <pc:sldChg chg="del">
        <pc:chgData name="Jeongwoo Choi" userId="56c77db7-befd-47c3-9876-a23b0e0c5c17" providerId="ADAL" clId="{F5696645-1300-42E3-8DB7-E794BB07DA7F}" dt="2025-06-24T11:53:54.487" v="8" actId="47"/>
        <pc:sldMkLst>
          <pc:docMk/>
          <pc:sldMk cId="1059979039" sldId="264"/>
        </pc:sldMkLst>
      </pc:sldChg>
      <pc:sldChg chg="modSp add mod">
        <pc:chgData name="Jeongwoo Choi" userId="56c77db7-befd-47c3-9876-a23b0e0c5c17" providerId="ADAL" clId="{F5696645-1300-42E3-8DB7-E794BB07DA7F}" dt="2025-06-24T12:01:02.483" v="67" actId="6549"/>
        <pc:sldMkLst>
          <pc:docMk/>
          <pc:sldMk cId="3742252169" sldId="264"/>
        </pc:sldMkLst>
        <pc:spChg chg="mod">
          <ac:chgData name="Jeongwoo Choi" userId="56c77db7-befd-47c3-9876-a23b0e0c5c17" providerId="ADAL" clId="{F5696645-1300-42E3-8DB7-E794BB07DA7F}" dt="2025-06-24T12:01:02.483" v="67" actId="6549"/>
          <ac:spMkLst>
            <pc:docMk/>
            <pc:sldMk cId="3742252169" sldId="264"/>
            <ac:spMk id="4" creationId="{9AC439C4-F5CE-FCBD-5F39-CBC3E891B522}"/>
          </ac:spMkLst>
        </pc:spChg>
      </pc:sldChg>
      <pc:sldChg chg="del">
        <pc:chgData name="Jeongwoo Choi" userId="56c77db7-befd-47c3-9876-a23b0e0c5c17" providerId="ADAL" clId="{F5696645-1300-42E3-8DB7-E794BB07DA7F}" dt="2025-06-24T11:53:46.460" v="0" actId="47"/>
        <pc:sldMkLst>
          <pc:docMk/>
          <pc:sldMk cId="145097181" sldId="265"/>
        </pc:sldMkLst>
      </pc:sldChg>
      <pc:sldChg chg="addSp delSp modSp add mod">
        <pc:chgData name="Jeongwoo Choi" userId="56c77db7-befd-47c3-9876-a23b0e0c5c17" providerId="ADAL" clId="{F5696645-1300-42E3-8DB7-E794BB07DA7F}" dt="2025-06-24T12:06:58.522" v="122" actId="6549"/>
        <pc:sldMkLst>
          <pc:docMk/>
          <pc:sldMk cId="2373403909" sldId="265"/>
        </pc:sldMkLst>
        <pc:spChg chg="mod">
          <ac:chgData name="Jeongwoo Choi" userId="56c77db7-befd-47c3-9876-a23b0e0c5c17" providerId="ADAL" clId="{F5696645-1300-42E3-8DB7-E794BB07DA7F}" dt="2025-06-24T12:06:58.522" v="122" actId="6549"/>
          <ac:spMkLst>
            <pc:docMk/>
            <pc:sldMk cId="2373403909" sldId="265"/>
            <ac:spMk id="4" creationId="{DB62F07C-7471-C130-40A9-EBA1EF14550B}"/>
          </ac:spMkLst>
        </pc:spChg>
        <pc:spChg chg="add del mod">
          <ac:chgData name="Jeongwoo Choi" userId="56c77db7-befd-47c3-9876-a23b0e0c5c17" providerId="ADAL" clId="{F5696645-1300-42E3-8DB7-E794BB07DA7F}" dt="2025-06-24T12:04:11.366" v="110" actId="478"/>
          <ac:spMkLst>
            <pc:docMk/>
            <pc:sldMk cId="2373403909" sldId="265"/>
            <ac:spMk id="5" creationId="{A06CCDC0-FF20-CF74-9627-D0181464E879}"/>
          </ac:spMkLst>
        </pc:spChg>
      </pc:sldChg>
      <pc:sldChg chg="addSp modSp add mod">
        <pc:chgData name="Jeongwoo Choi" userId="56c77db7-befd-47c3-9876-a23b0e0c5c17" providerId="ADAL" clId="{F5696645-1300-42E3-8DB7-E794BB07DA7F}" dt="2025-06-24T12:08:43.301" v="189" actId="6549"/>
        <pc:sldMkLst>
          <pc:docMk/>
          <pc:sldMk cId="1117995082" sldId="266"/>
        </pc:sldMkLst>
        <pc:spChg chg="mod">
          <ac:chgData name="Jeongwoo Choi" userId="56c77db7-befd-47c3-9876-a23b0e0c5c17" providerId="ADAL" clId="{F5696645-1300-42E3-8DB7-E794BB07DA7F}" dt="2025-06-24T12:08:43.301" v="189" actId="6549"/>
          <ac:spMkLst>
            <pc:docMk/>
            <pc:sldMk cId="1117995082" sldId="266"/>
            <ac:spMk id="4" creationId="{DB6243B1-4B51-D1E4-392F-6E11B14A6A60}"/>
          </ac:spMkLst>
        </pc:spChg>
        <pc:spChg chg="add">
          <ac:chgData name="Jeongwoo Choi" userId="56c77db7-befd-47c3-9876-a23b0e0c5c17" providerId="ADAL" clId="{F5696645-1300-42E3-8DB7-E794BB07DA7F}" dt="2025-06-24T12:07:59.461" v="182"/>
          <ac:spMkLst>
            <pc:docMk/>
            <pc:sldMk cId="1117995082" sldId="266"/>
            <ac:spMk id="5" creationId="{6BED91A4-A06A-5D92-A189-560BF3EA550A}"/>
          </ac:spMkLst>
        </pc:spChg>
      </pc:sldChg>
      <pc:sldChg chg="addSp modSp add mod">
        <pc:chgData name="Jeongwoo Choi" userId="56c77db7-befd-47c3-9876-a23b0e0c5c17" providerId="ADAL" clId="{F5696645-1300-42E3-8DB7-E794BB07DA7F}" dt="2025-06-24T12:21:08.679" v="247" actId="20577"/>
        <pc:sldMkLst>
          <pc:docMk/>
          <pc:sldMk cId="3008779041" sldId="267"/>
        </pc:sldMkLst>
        <pc:spChg chg="mod">
          <ac:chgData name="Jeongwoo Choi" userId="56c77db7-befd-47c3-9876-a23b0e0c5c17" providerId="ADAL" clId="{F5696645-1300-42E3-8DB7-E794BB07DA7F}" dt="2025-06-24T12:21:08.679" v="247" actId="20577"/>
          <ac:spMkLst>
            <pc:docMk/>
            <pc:sldMk cId="3008779041" sldId="267"/>
            <ac:spMk id="4" creationId="{71C849AC-3FD8-322B-96E2-753B1C0E31AF}"/>
          </ac:spMkLst>
        </pc:spChg>
        <pc:spChg chg="add">
          <ac:chgData name="Jeongwoo Choi" userId="56c77db7-befd-47c3-9876-a23b0e0c5c17" providerId="ADAL" clId="{F5696645-1300-42E3-8DB7-E794BB07DA7F}" dt="2025-06-24T12:11:23.949" v="193"/>
          <ac:spMkLst>
            <pc:docMk/>
            <pc:sldMk cId="3008779041" sldId="267"/>
            <ac:spMk id="5" creationId="{E1210E78-5073-18FE-BD0D-459863B1AC31}"/>
          </ac:spMkLst>
        </pc:spChg>
      </pc:sldChg>
      <pc:sldChg chg="addSp modSp add mod">
        <pc:chgData name="Jeongwoo Choi" userId="56c77db7-befd-47c3-9876-a23b0e0c5c17" providerId="ADAL" clId="{F5696645-1300-42E3-8DB7-E794BB07DA7F}" dt="2025-06-24T12:23:21.613" v="263" actId="6549"/>
        <pc:sldMkLst>
          <pc:docMk/>
          <pc:sldMk cId="815763335" sldId="268"/>
        </pc:sldMkLst>
        <pc:spChg chg="mod">
          <ac:chgData name="Jeongwoo Choi" userId="56c77db7-befd-47c3-9876-a23b0e0c5c17" providerId="ADAL" clId="{F5696645-1300-42E3-8DB7-E794BB07DA7F}" dt="2025-06-24T12:23:21.613" v="263" actId="6549"/>
          <ac:spMkLst>
            <pc:docMk/>
            <pc:sldMk cId="815763335" sldId="268"/>
            <ac:spMk id="4" creationId="{56D4DCEE-E316-0117-61FA-C958141FCD03}"/>
          </ac:spMkLst>
        </pc:spChg>
        <pc:spChg chg="add">
          <ac:chgData name="Jeongwoo Choi" userId="56c77db7-befd-47c3-9876-a23b0e0c5c17" providerId="ADAL" clId="{F5696645-1300-42E3-8DB7-E794BB07DA7F}" dt="2025-06-24T12:22:33.048" v="254"/>
          <ac:spMkLst>
            <pc:docMk/>
            <pc:sldMk cId="815763335" sldId="268"/>
            <ac:spMk id="5" creationId="{298F731B-EF82-2A58-2D64-B887BEE6F8CA}"/>
          </ac:spMkLst>
        </pc:spChg>
      </pc:sldChg>
      <pc:sldChg chg="modSp add mod">
        <pc:chgData name="Jeongwoo Choi" userId="56c77db7-befd-47c3-9876-a23b0e0c5c17" providerId="ADAL" clId="{F5696645-1300-42E3-8DB7-E794BB07DA7F}" dt="2025-06-24T12:26:12.547" v="354" actId="6549"/>
        <pc:sldMkLst>
          <pc:docMk/>
          <pc:sldMk cId="51866189" sldId="269"/>
        </pc:sldMkLst>
        <pc:spChg chg="mod">
          <ac:chgData name="Jeongwoo Choi" userId="56c77db7-befd-47c3-9876-a23b0e0c5c17" providerId="ADAL" clId="{F5696645-1300-42E3-8DB7-E794BB07DA7F}" dt="2025-06-24T12:26:12.547" v="354" actId="6549"/>
          <ac:spMkLst>
            <pc:docMk/>
            <pc:sldMk cId="51866189" sldId="269"/>
            <ac:spMk id="4" creationId="{3FD25CB3-B81E-77FC-A28E-4C914575E298}"/>
          </ac:spMkLst>
        </pc:spChg>
      </pc:sldChg>
      <pc:sldChg chg="modSp add mod">
        <pc:chgData name="Jeongwoo Choi" userId="56c77db7-befd-47c3-9876-a23b0e0c5c17" providerId="ADAL" clId="{F5696645-1300-42E3-8DB7-E794BB07DA7F}" dt="2025-06-24T12:28:27.553" v="384" actId="6549"/>
        <pc:sldMkLst>
          <pc:docMk/>
          <pc:sldMk cId="1101746870" sldId="270"/>
        </pc:sldMkLst>
        <pc:spChg chg="mod">
          <ac:chgData name="Jeongwoo Choi" userId="56c77db7-befd-47c3-9876-a23b0e0c5c17" providerId="ADAL" clId="{F5696645-1300-42E3-8DB7-E794BB07DA7F}" dt="2025-06-24T12:28:27.553" v="384" actId="6549"/>
          <ac:spMkLst>
            <pc:docMk/>
            <pc:sldMk cId="1101746870" sldId="270"/>
            <ac:spMk id="4" creationId="{9961FFE1-1499-8B04-49CA-F862153A4962}"/>
          </ac:spMkLst>
        </pc:spChg>
      </pc:sldChg>
      <pc:sldChg chg="modSp add mod">
        <pc:chgData name="Jeongwoo Choi" userId="56c77db7-befd-47c3-9876-a23b0e0c5c17" providerId="ADAL" clId="{F5696645-1300-42E3-8DB7-E794BB07DA7F}" dt="2025-06-24T12:31:49.326" v="438"/>
        <pc:sldMkLst>
          <pc:docMk/>
          <pc:sldMk cId="734116094" sldId="271"/>
        </pc:sldMkLst>
        <pc:spChg chg="mod">
          <ac:chgData name="Jeongwoo Choi" userId="56c77db7-befd-47c3-9876-a23b0e0c5c17" providerId="ADAL" clId="{F5696645-1300-42E3-8DB7-E794BB07DA7F}" dt="2025-06-24T12:31:49.326" v="438"/>
          <ac:spMkLst>
            <pc:docMk/>
            <pc:sldMk cId="734116094" sldId="271"/>
            <ac:spMk id="4" creationId="{6DAE0EDD-5AB2-DEFB-A972-E9901015D03B}"/>
          </ac:spMkLst>
        </pc:spChg>
      </pc:sldChg>
    </pc:docChg>
  </pc:docChgLst>
</pc:chgInfo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01" t="3585" r="1799" b="3585"/>
          <a:stretch>
            <a:fillRect/>
          </a:stretch>
        </p:blipFill>
        <p:spPr>
          <a:xfrm>
            <a:off x="1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09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091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333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416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4788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colorTemperature colorTemp="7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037" t="5739" r="4035" b="5739"/>
          <a:stretch>
            <a:fillRect/>
          </a:stretch>
        </p:blipFill>
        <p:spPr>
          <a:xfrm>
            <a:off x="0" y="-1"/>
            <a:ext cx="6858000" cy="990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967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01" t="3585" r="1799" b="3585"/>
          <a:stretch>
            <a:fillRect/>
          </a:stretch>
        </p:blipFill>
        <p:spPr>
          <a:xfrm>
            <a:off x="1" y="0"/>
            <a:ext cx="6858000" cy="9906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9101E9-1C7E-D858-3C5B-D45309513BAA}"/>
              </a:ext>
            </a:extLst>
          </p:cNvPr>
          <p:cNvSpPr txBox="1"/>
          <p:nvPr userDrawn="1"/>
        </p:nvSpPr>
        <p:spPr>
          <a:xfrm>
            <a:off x="1246351" y="729049"/>
            <a:ext cx="43652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4800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4800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</p:spTree>
    <p:extLst>
      <p:ext uri="{BB962C8B-B14F-4D97-AF65-F5344CB8AC3E}">
        <p14:creationId xmlns:p14="http://schemas.microsoft.com/office/powerpoint/2010/main" val="2595814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02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147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710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3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150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865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99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3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B2163-A212-11EA-BE90-C222063CC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E06784-E79F-2983-8BF5-106FF5DFF929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49AF77-08D8-31F9-6D24-E6BE4F371C71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CDBDC4-B4BE-8BBF-3C8F-EEC7D72228CF}"/>
              </a:ext>
            </a:extLst>
          </p:cNvPr>
          <p:cNvSpPr txBox="1"/>
          <p:nvPr/>
        </p:nvSpPr>
        <p:spPr>
          <a:xfrm>
            <a:off x="611561" y="2266950"/>
            <a:ext cx="5738998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1. “</a:t>
            </a:r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내 마음을 꺼내 줘”</a:t>
            </a:r>
            <a:endParaRPr lang="en-US" altLang="ko-KR" b="1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박준호는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26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살의 대학원생이다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그는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년째 같은 교내 동아리에서 함께 활동 중인 ‘하연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’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을 짝사랑하고 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말을 잘하는 편은 아니지만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마음만은 누구보다 깊다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하연은 눈치가 빠르지만 조심스러운 성격이고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두 사람은 항상 친하게 지내왔지만 딱 거기까지 였다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오늘은 동아리 종강총회 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앞으로 각자의 길을 걷게 될지도 모른다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박준호는 결심한다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오늘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꼭 고백하겠다고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다만 문제는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...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무겁게 들리면 하연이 부담스러워 할까 걱정이라는 것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그렇다고 가볍게 넘기면 마음이 진심이 아닌 것처럼 보일까 봐 그것도 무섭다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박준호를 대신해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그의 진심을 담은 편지를 써야 한다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편지는 하연에게 건넬 한 장 분량의 고백 레터다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너무 진지하지도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너무 가볍지도 않게 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—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마음을 누르고 눌러 담은 말들로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조금은 유머도 섞고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오래 지켜봐 온 감정이 자연스럽게 묻어나게 써야 한다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편지를 받는 하연은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이걸 읽고 웃을 수도 있고 조금 울 수도 있다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무엇보다 중요한 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 편지를 읽고 나면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“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그래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이 고백은 그냥 지나치기 </a:t>
            </a:r>
            <a:r>
              <a:rPr lang="ko-KR" altLang="en-US" sz="16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어렵다”는</a:t>
            </a:r>
            <a:r>
              <a:rPr lang="ko-KR" altLang="en-US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 마음이 드는 것</a:t>
            </a:r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r>
              <a:rPr lang="ko-KR" altLang="en-US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>
                <a:latin typeface="HY목각파임B" panose="02030600000101010101" pitchFamily="18" charset="-127"/>
                <a:ea typeface="HY목각파임B" panose="02030600000101010101" pitchFamily="18" charset="-127"/>
              </a:rPr>
              <a:t>박준호의 마음을 대변하는 고백 편지 한 장을 완성하라</a:t>
            </a:r>
            <a:r>
              <a:rPr lang="en-US" altLang="ko-KR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>
                <a:latin typeface="HY목각파임B" panose="02030600000101010101" pitchFamily="18" charset="-127"/>
                <a:ea typeface="HY목각파임B" panose="02030600000101010101" pitchFamily="18" charset="-127"/>
              </a:rPr>
              <a:t>진심</a:t>
            </a:r>
            <a:r>
              <a:rPr lang="en-US" altLang="ko-KR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>
                <a:latin typeface="HY목각파임B" panose="02030600000101010101" pitchFamily="18" charset="-127"/>
                <a:ea typeface="HY목각파임B" panose="02030600000101010101" pitchFamily="18" charset="-127"/>
              </a:rPr>
              <a:t>표현력</a:t>
            </a:r>
            <a:r>
              <a:rPr lang="en-US" altLang="ko-KR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>
                <a:latin typeface="HY목각파임B" panose="02030600000101010101" pitchFamily="18" charset="-127"/>
                <a:ea typeface="HY목각파임B" panose="02030600000101010101" pitchFamily="18" charset="-127"/>
              </a:rPr>
              <a:t>감정선</a:t>
            </a:r>
            <a:r>
              <a:rPr lang="en-US" altLang="ko-KR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>
                <a:latin typeface="HY목각파임B" panose="02030600000101010101" pitchFamily="18" charset="-127"/>
                <a:ea typeface="HY목각파임B" panose="02030600000101010101" pitchFamily="18" charset="-127"/>
              </a:rPr>
              <a:t>설득력의 균형이 핵심이다</a:t>
            </a:r>
            <a:r>
              <a:rPr lang="en-US" altLang="ko-KR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05122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862053-6743-7C26-541B-FB1DE4F51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2EE982-5F97-DCDE-9678-5EF8B68864D0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BB87B3-971F-91F9-A0D9-176B347C1C16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AE0EDD-5AB2-DEFB-A972-E9901015D03B}"/>
              </a:ext>
            </a:extLst>
          </p:cNvPr>
          <p:cNvSpPr txBox="1"/>
          <p:nvPr/>
        </p:nvSpPr>
        <p:spPr>
          <a:xfrm>
            <a:off x="611561" y="2266950"/>
            <a:ext cx="5738998" cy="59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10. </a:t>
            </a:r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“딸깍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!</a:t>
            </a:r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”</a:t>
            </a:r>
            <a:endParaRPr lang="en-US" altLang="ko-KR" sz="16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한강건너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옆동네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사는 ‘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 Pager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문화’로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유명하다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중요한 회의에서는 파워포인트를 금지하고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서술형 문서로 핵심을 정리한다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.(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잘몰라요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...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인터넷에서 봤어요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이들은 이걸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"1 Pager"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라고 부르고 열심히 작성한다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Microsoft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는 다르다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우리에겐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 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왜 직접 손으로 요약하는가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"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딸깍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 있는데 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 미션에서 당신은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의 힘을 빌려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실제 문서 한 개를 단 하나의 페이지로 요약해야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회의에서 바로 공유하고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상사가 읽자마자 “오케이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Go”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를 외칠 수 있는 실전형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One Pager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를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 Chat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으로 뽑아내라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endParaRPr lang="en-US" altLang="ko-KR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팀이 실제로 보유한 문서 중 하나를 선택 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(8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페이지이상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endParaRPr lang="ko-KR" altLang="en-US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 Chat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에 요약 프롬프트를 직접 설계 </a:t>
            </a:r>
          </a:p>
          <a:p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페이지 분량의 요약 문서를 작성  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제목은 문서의 내용을 잘 드러내되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빌게이츠에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대한 찬양을 하도록 프롬프트를 작성할 것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34116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BE8521-6D4D-C1A0-1697-77FEB246CD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572D34-E8FA-BDD9-DF7D-B923420137E2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524889-1558-0926-7C3B-DCFB579C7A9D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5350A3-75E6-09DB-8E3C-D5DA20F8066E}"/>
              </a:ext>
            </a:extLst>
          </p:cNvPr>
          <p:cNvSpPr txBox="1"/>
          <p:nvPr/>
        </p:nvSpPr>
        <p:spPr>
          <a:xfrm>
            <a:off x="611561" y="2266950"/>
            <a:ext cx="573899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2. </a:t>
            </a:r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“이제는 나도 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M1</a:t>
            </a:r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입니다”</a:t>
            </a:r>
            <a:endParaRPr lang="en-US" altLang="ko-KR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이민경은 입사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5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 차의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SE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그녀는 갑자기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M1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 되고 싶어 졌다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입사 초반엔 실수도 많았지만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지금은 팀의 중심 역할을 맡고 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이번 분기 실적을 책임진 것도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새로운 캠페인을 기획한 것도 그녀였다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팀장도 신뢰를 보이고 있고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동료들도 점점 그녀에게 의존하고 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하지만 이상하게도 승진 얘기는 없다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이민경은 고민 끝에 결심한다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이번 기회에 직접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차분하지만 분명하게 “자신이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M1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으로서의 역할을 맡을 준비가 되어 있다”는 메시지를 전하기로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문제는 표현이다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너무 강하게 말하면 자기중심적으로 들릴까 걱정이고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너무 약하게 말하면 의지가 없어 보일까 두렵다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팀장과의 신뢰관계를 유지하면서도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자신의 성장과 성과를 ‘객관적이고 품위 있게’ 표현해야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이민경을 대신해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 Chat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을 활용하여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인간적인 어조와 논리적인 구조가 어우러진 승진 요청 이메일을 작성해야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이메일을 읽는 팀장은 이렇게 느껴야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그래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 사람에게는 더 큰 책임을 맡겨도 되겠다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.”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성과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태도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비전이 모두 드러나는 한 통의 승진 요청 이메일을 완성하라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지나치게 비굴하지 않으면서도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강요처럼 들리지 않아야 한다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635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DA24DE-81F9-09FA-14AA-06FEAA56E3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9744EDB-A218-018F-797F-072EDE6B6300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D4EE93-1BCC-FB58-2075-2FF77C1F629C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C439C4-F5CE-FCBD-5F39-CBC3E891B522}"/>
              </a:ext>
            </a:extLst>
          </p:cNvPr>
          <p:cNvSpPr txBox="1"/>
          <p:nvPr/>
        </p:nvSpPr>
        <p:spPr>
          <a:xfrm>
            <a:off x="611561" y="2266950"/>
            <a:ext cx="5738998" cy="7201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3. </a:t>
            </a:r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“동대문 두타에서 살아남기”</a:t>
            </a:r>
            <a:endParaRPr lang="en-US" altLang="ko-KR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김정호는 토요일 밤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10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시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50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친구들과의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약속 후 혼자 동대문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두타에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들렀다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예전에 눈여겨보던 셋업 정장을 마침내 결제했다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매장은 문 닫기 직전이었고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직원은 재촉하듯 결제를 유도했다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이거 인기 많아요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마지막 사이즈예요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노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환불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알죠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?”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당황한 정호는 입어보지도 못하고 계산을 마쳤다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문제는 집에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와서였다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바지는 엉덩이에 안 맞았고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자켓은 어깨가 떠 있었다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게다가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택도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안 뗐고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다음 날 바로 문의했건만 돌아온 대답은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저희 매장 환불 안 돼요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공지 드렸잖아요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.”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정호는 억울했다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입어보지도 못했고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직원의 강요 아닌 강요가 있었고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환불 거부 사유도 명확치 않았다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그래서 결심했다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내용증명을 보내기로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김정호를 대신해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Copilot Chat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의 도움을 받아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소비자기본법 및 전자상거래법을 참고하여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간단명료하면서도 법적 근거가 담긴 내용증명 문서를 작성해야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너무 위협적으로 보이진 않으면서도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이건 진짜 보낼 수 있겠다”는 설득력은 있어야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동대문 </a:t>
            </a:r>
            <a:r>
              <a:rPr lang="ko-KR" altLang="en-US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두타의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환불 거부에 대응하는 내용증명 문서를 한 장 작성하라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감정은 자제하되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억울함과 논리를 담고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실제 사용할 수 있을 정도의 어투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구조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법률 인용이 어우러져야 한다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42252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2D41F6-C3A3-18CA-33D1-A160864729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6112A5-756B-9E04-DFAB-8DE02C655F12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4EB9C1-45BB-202E-5E6E-4099C40CBF15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62F07C-7471-C130-40A9-EBA1EF14550B}"/>
              </a:ext>
            </a:extLst>
          </p:cNvPr>
          <p:cNvSpPr txBox="1"/>
          <p:nvPr/>
        </p:nvSpPr>
        <p:spPr>
          <a:xfrm>
            <a:off x="611561" y="2266950"/>
            <a:ext cx="5738998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4. </a:t>
            </a:r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ko-KR" altLang="en-US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사이버펑크식</a:t>
            </a:r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반성문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＂</a:t>
            </a:r>
            <a:endParaRPr lang="ko-KR" altLang="en-US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2094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서울은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초광속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데이터 허브로 재탄생했다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학교는 네트워크 규율 기반으로 돌아가며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학생의 일과는 모두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로깅되고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평가된다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야간 자율학습은 시민 등급에 직접 영향을 미치기에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절대 빠져서는 안 되는 필수 프로그램이다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그런데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17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세 사이버고등학교 학생 정하윤이 야자시간에 정체불명의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네온바이크를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타고 시내 외곽 데이터 슬럼으로 빠져나간 로그가 포착됐다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교사들은 “그냥 놀러 나간 거 아냐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?”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라고 의심하지만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하윤은 그저 “말로 설명하기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어렵다”고만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이제 하윤에게 마지막 기회가 주어진다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과 함께 정당한 사유를 바탕으로 반성문을 제출하면 시민 등급 강등은 면할 수 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하윤을 대신해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미래 세계에 어울리는 말투와 맥락으로 구성된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사이버펑크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세계관 속 반성문을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으로 작성해야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무조건 잘못을 비는 것이 아니라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야자를 빠질 수밖에 없던 ‘납득 가능한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이유’를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서사적으로 설득력 있게 설명해야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야간 자율학습 무단이탈에 대한 반성문을 미래적 세계관 톤으로 작성하되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진정성과 정당성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상상력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설득력을 모두 갖춘 문서를 완성하라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73403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C07AA2-1EB0-C0E5-D83C-70B3D813F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87C727-B66F-F004-5AFD-64F14AFF264C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16DFC9-A3EA-B41D-ECD4-933AB1F27874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6243B1-4B51-D1E4-392F-6E11B14A6A60}"/>
              </a:ext>
            </a:extLst>
          </p:cNvPr>
          <p:cNvSpPr txBox="1"/>
          <p:nvPr/>
        </p:nvSpPr>
        <p:spPr>
          <a:xfrm>
            <a:off x="611561" y="2266950"/>
            <a:ext cx="5738998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5. </a:t>
            </a:r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“감정이 금지된 세상에서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＂</a:t>
            </a:r>
            <a:endParaRPr lang="ko-KR" altLang="en-US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원후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2147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‘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공공 질서 유지를 위한 감정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억제법’이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통과된 지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30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년이 지났다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인간은 기쁨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분노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슬픔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사랑 등의 감정을 공식적으로 표현할 수 없으며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감정을 기록하거나 공유하는 행위는 ‘정서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조작죄’로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취급된다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그러나 소문으로만 퍼지는 비밀 커뮤니티 “</a:t>
            </a:r>
            <a:r>
              <a:rPr lang="en-US" altLang="ko-KR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RestMind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”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에는 감정을 기록한 편지를 주고받는 이들이 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그 중 한 명이다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오늘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익명의 누군가에게 편지 한 통을 보내기로 결심한다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 사람은 이름도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얼굴도 모르지만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어딘가 같은 상실감을 느끼고 있을 거라고 믿는다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그리고 이 편지에는 지금껏 억눌러왔던 감정이 담겨 있어야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은 감정이 없는 존재지만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당신은 그 힘을 빌려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인간의 감정을 복원하고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전달하는 편지를 써야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읽는 이가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누군지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모른다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하지만 단 한 문장이라도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이건 나도 느꼈던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감정이야”라고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말하게 만들어야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야간 자율학습 무단이탈에 대한 반성문을 미래적 세계관 톤으로 작성하되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진정성과 정당성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상상력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설득력을 모두 갖춘 문서를 완성하라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179950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FC613A-ABD1-80C1-0A2E-CD06A30A1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B82224-B643-66CC-D466-9B6B8127669D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D11342-CD59-FDED-C5CD-803304972606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C849AC-3FD8-322B-96E2-753B1C0E31AF}"/>
              </a:ext>
            </a:extLst>
          </p:cNvPr>
          <p:cNvSpPr txBox="1"/>
          <p:nvPr/>
        </p:nvSpPr>
        <p:spPr>
          <a:xfrm>
            <a:off x="611561" y="2266950"/>
            <a:ext cx="5738998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6. </a:t>
            </a:r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“우린 진심입니다 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스타트업 투자계획서”</a:t>
            </a:r>
          </a:p>
          <a:p>
            <a:endParaRPr lang="en-US" altLang="ko-KR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 회사의 이름은 “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슬립톡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en-US" altLang="ko-KR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Sleeptalk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Inc.)”.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주요 제품은 “자는 동안 말한 내용을 자동 녹음하고 분석해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매일 아침 당신의 감정 상태를 요약해주는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AI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베개”다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처음엔 친구들끼리 장난으로 만들었지만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SNS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에서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#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나도말했대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#AI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심리진단 해시태그로 화제가 되며 초기 프로토타입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300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개가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완판되었다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지금 문제는 자금이다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베개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AI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센서 단가가 너무 비싸고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다음 모델을 만들려면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시드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투자가 필요하다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이번에 열리는 “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예비창업가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피칭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데이”에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참가해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단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장짜리 투자계획서로 투자자들의 마음을 움직여야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팀원 중 누구도 문서 작성 경험이 없다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그나마 믿을 건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 Chat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하나뿐이다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 Chat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을 활용해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창의적이면서도 투자자가 신뢰할 만한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장짜리 투자계획서를 작성해야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분야는 기묘하지만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문서는 진지해야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읽는 사람에게 “이거 진짜 될지도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모르겠다”는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생각이 들게 만들어야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endParaRPr lang="en-US" altLang="ko-KR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황당하지만 현실감 있는 아이템을 진지하게 포장해 투자계획서를 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장으로 완성하라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시장성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차별점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성장 가능성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수익모델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팀 강점 중 최소 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3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 이상이 자연스럽게 드러나야 한다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08779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198DA0-E696-B247-CAF0-1109152E0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8934B5-15D9-2CEE-9F0A-BF58DC0F36B8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27E16A-1039-29BB-659C-3A93E4BEC1EF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D4DCEE-E316-0117-61FA-C958141FCD03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7. </a:t>
            </a:r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MS </a:t>
            </a:r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주식으로 유튜브 시작한 남자”</a:t>
            </a:r>
          </a:p>
          <a:p>
            <a:endParaRPr lang="ko-KR" altLang="en-US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조항우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34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세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MS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주식에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몰빵한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지 년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7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만에 코파일럿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eats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 나와 자율 주행 배달 시대가 열리면서 주식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떡상과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함께 인생이 바뀌었다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잔고가 웃기 시작하면서 그는 진지하게 고민에 빠졌다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퇴사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...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해야 하나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?”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그리고는 실제로 퇴사했다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이제는 시간도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돈도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여유도 넘친다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심지어 출근도 안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그가 내린 결론은 하나였다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유튜브를 하자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하지만 문제는 뻔했다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이거 진짜 하면 재밌겠다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~”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까진 좋은데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채널 이름은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?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콘셉트는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?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첫 영상은 뭐 찍을 건데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?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그는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을 켠다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일단 프롬프트부터 던져보자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얘가 기획서 써주겠지 뭐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.”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endParaRPr lang="en-US" altLang="ko-KR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 Chat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을 활용해 유튜브 채널 기획서를 완성하라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채널명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콘셉트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대표 콘텐츠 시리즈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첫 영상 아이디어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톤앤매너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등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진짜 누가 봐도 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'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이거 채널 만들면 되겠다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'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싶은 수준의 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페이지 문서를 출력해야 한다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15763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E41175-4228-00B5-3CEC-08579CD5B9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31FA56-5597-D3C1-8AED-06E73455D68C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5DDF79-1368-8AF0-5B68-4AC3596FC3B1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D25CB3-B81E-77FC-A28E-4C914575E298}"/>
              </a:ext>
            </a:extLst>
          </p:cNvPr>
          <p:cNvSpPr txBox="1"/>
          <p:nvPr/>
        </p:nvSpPr>
        <p:spPr>
          <a:xfrm>
            <a:off x="611561" y="2266950"/>
            <a:ext cx="5738998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8. </a:t>
            </a:r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Copilot, </a:t>
            </a:r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이건 진짜 설명 어려울 텐데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?”</a:t>
            </a:r>
          </a:p>
          <a:p>
            <a:endParaRPr lang="ko-KR" altLang="en-US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우리는 모두 “아는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척”을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하며 살아간다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양자역학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실존주의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시뮬라크르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시간 비대칭성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...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인터넷에 설명은 넘치지만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진짜로 이해하는 사람은 없다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은 단순 요약기를 넘어선 지식 번역기다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 미션에서 당신은 말로 설명하기 힘든 개념 하나를 선택해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에게 프롬프트를 설계하고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정말로 “이해시킬 수 있는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수준”까지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끌어올린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페이지 설명문서를 출력해야 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단순 요약이나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복붙은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불인정이다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심판은 오직 결과물만 보고 판단하며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설명이 “정말로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이해됐다”는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감각이 드는지를 기준으로 평가한다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endParaRPr lang="en-US" altLang="ko-KR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아래 제시된 개념 중 하나를 선택 </a:t>
            </a:r>
          </a:p>
          <a:p>
            <a:r>
              <a:rPr lang="ko-KR" altLang="en-US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코파일럿에게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전략적인 설명 요청 프롬프트를 설계 </a:t>
            </a:r>
          </a:p>
          <a:p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페이지로 직관적이고 단계적인 설명문서를 완성  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초등학생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부모님도 이해할 수 있을 정도로 표현할 것 </a:t>
            </a: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문제 목록 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택</a:t>
            </a:r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1):</a:t>
            </a:r>
          </a:p>
          <a:p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양자 얽힘이 어떻게 두 입자가 즉시 연결되는 현상인지 설명하라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  </a:t>
            </a:r>
          </a:p>
          <a:p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시간은 왜 과거에서 미래로만 흐르는지 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으로 설명하라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  </a:t>
            </a:r>
          </a:p>
          <a:p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하이데거의 ‘현존재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(Dasein)’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개념을 누구나 이해하게 설명하라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  </a:t>
            </a:r>
          </a:p>
        </p:txBody>
      </p:sp>
    </p:spTree>
    <p:extLst>
      <p:ext uri="{BB962C8B-B14F-4D97-AF65-F5344CB8AC3E}">
        <p14:creationId xmlns:p14="http://schemas.microsoft.com/office/powerpoint/2010/main" val="51866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69D7F6-84BA-2AE7-C7DF-7EB486F373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89BB25-9129-97BD-FC80-6362709A8344}"/>
              </a:ext>
            </a:extLst>
          </p:cNvPr>
          <p:cNvSpPr txBox="1"/>
          <p:nvPr/>
        </p:nvSpPr>
        <p:spPr>
          <a:xfrm>
            <a:off x="1858696" y="1485900"/>
            <a:ext cx="31406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층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질문의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61081A-1214-EF1B-E048-462BD4E7994A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961FFE1-1499-8B04-49CA-F862153A4962}"/>
              </a:ext>
            </a:extLst>
          </p:cNvPr>
          <p:cNvSpPr txBox="1"/>
          <p:nvPr/>
        </p:nvSpPr>
        <p:spPr>
          <a:xfrm>
            <a:off x="611561" y="2266950"/>
            <a:ext cx="5738998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9. </a:t>
            </a:r>
            <a:r>
              <a:rPr lang="ko-KR" altLang="en-US" sz="1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“오피스는 살아있다”</a:t>
            </a:r>
            <a:endParaRPr lang="en-US" altLang="ko-KR" sz="16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ko-KR" altLang="en-US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Microsoft Korea,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수요일 밤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11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시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58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서촌의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어느 회식 자리에서 급히 잊고 온 짐이 떠올랐다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“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노트북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...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회사에 두고 왔다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!”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누구보다 책임감 강한 인턴 민준은 혼자 엘리베이터를 타고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MS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코리아 사무실에 들어선다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전등이 꺼진 채 고요한 사무실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…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그런데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—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딸깍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딸깍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마우스가 혼자 움직인다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프로젝트 발표용 파워포인트가 자동으로 켜지고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Outlook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 스스로 회의 일정을 잡고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Teams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에선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 민준에게 말을 건다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"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민준님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왜 다시 왔어요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...?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이곳은 낮과는 전혀 다른 세계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Copilot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과 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Azure, Surface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의 원혼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그리고 ‘역대 팀장들의 </a:t>
            </a:r>
            <a:r>
              <a:rPr lang="ko-KR" altLang="en-US" sz="16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영혼’까지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…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MS</a:t>
            </a:r>
            <a:r>
              <a:rPr lang="ko-KR" altLang="en-US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의 모든 도구와 가치가 살아 움직이는 한밤중의 마이크로소프트 본사가 시작된다</a:t>
            </a:r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16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====================================</a:t>
            </a:r>
          </a:p>
          <a:p>
            <a:endParaRPr lang="en-US" altLang="ko-KR" sz="16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목표</a:t>
            </a:r>
            <a:r>
              <a:rPr lang="en-US" altLang="ko-KR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: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위 시나리오를 바탕으로 한 편의 짧은 소설을 작성하라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소설 분량은 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A4 1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페이지</a:t>
            </a:r>
          </a:p>
          <a:p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무서운 이야기처럼 시작되지만</a:t>
            </a:r>
            <a:r>
              <a:rPr lang="en-US" altLang="ko-KR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결국은 감동과 깨달음을 주는 엔딩일 것</a:t>
            </a:r>
          </a:p>
        </p:txBody>
      </p:sp>
    </p:spTree>
    <p:extLst>
      <p:ext uri="{BB962C8B-B14F-4D97-AF65-F5344CB8AC3E}">
        <p14:creationId xmlns:p14="http://schemas.microsoft.com/office/powerpoint/2010/main" val="1101746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Words>1826</Words>
  <TotalTime>0</TotalTime>
  <Application>Microsoft Office PowerPoint</Application>
  <Template>Office Theme</Templ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Jeongwoo Choi</dc:creator>
  <dcterms:modified xsi:type="dcterms:W3CDTF">2025-06-25T03:55:26Z</dcterms:modified>
  <dc:title/>
  <cp:lastPrinted>2025-06-23T23:32:38Z</cp:lastPrinted>
  <cp:lastModifiedBy>Jeongwoo Choi</cp:lastModifiedBy>
  <dcterms:created xsi:type="dcterms:W3CDTF">2025-06-23T13:36:01Z</dcterms:created>
  <cp:revision>1</cp:revision>
</cp:coreProperties>
</file>